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886C-17BC-4B81-B19F-C2A9F7CCE09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A8D01-7E65-4392-9EB5-A08976F59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8D01-7E65-4392-9EB5-A08976F59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8D01-7E65-4392-9EB5-A08976F59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6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7B8B-016C-4F02-8DAE-A5EFB67BD0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5F97-82D4-47C4-B126-E396A747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61372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96" y="1269404"/>
            <a:ext cx="2573547" cy="416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43781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88" y="3429000"/>
            <a:ext cx="365169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32" y="2895600"/>
            <a:ext cx="177527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Yellow LED array here</a:t>
            </a:r>
            <a:br>
              <a:rPr lang="en-US" sz="1400" dirty="0" smtClean="0"/>
            </a:br>
            <a:r>
              <a:rPr lang="en-US" sz="1400" dirty="0" smtClean="0"/>
              <a:t>and on tube assy.</a:t>
            </a:r>
            <a:br>
              <a:rPr lang="en-US" sz="1400" dirty="0" smtClean="0"/>
            </a:br>
            <a:r>
              <a:rPr lang="en-US" sz="1400" dirty="0" smtClean="0"/>
              <a:t>means X-rays are 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48487" y="2895600"/>
            <a:ext cx="24783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Generator Button Display</a:t>
            </a:r>
            <a:br>
              <a:rPr lang="en-US" sz="1400" dirty="0" smtClean="0"/>
            </a:br>
            <a:r>
              <a:rPr lang="en-US" sz="1400" dirty="0" smtClean="0"/>
              <a:t>Generator ready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76190" y="5097080"/>
            <a:ext cx="3383898" cy="1059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Enclosure Display</a:t>
            </a:r>
            <a:br>
              <a:rPr lang="en-US" sz="1400" dirty="0" smtClean="0"/>
            </a:br>
            <a:r>
              <a:rPr lang="en-US" sz="1400" dirty="0" smtClean="0"/>
              <a:t>Green : Measurement server connected</a:t>
            </a:r>
            <a:br>
              <a:rPr lang="en-US" sz="1400" dirty="0" smtClean="0"/>
            </a:br>
            <a:r>
              <a:rPr lang="en-US" sz="1400" dirty="0" smtClean="0"/>
              <a:t>Blue &gt; : Scan in progress</a:t>
            </a:r>
            <a:br>
              <a:rPr lang="en-US" sz="1400" dirty="0" smtClean="0"/>
            </a:br>
            <a:r>
              <a:rPr lang="en-US" sz="1400" dirty="0" smtClean="0"/>
              <a:t>White : Measurement server not connected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37779"/>
            <a:ext cx="6918084" cy="448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err="1" smtClean="0"/>
              <a:t>Bruker</a:t>
            </a:r>
            <a:r>
              <a:rPr lang="en-US" dirty="0" smtClean="0"/>
              <a:t> d8 Generator and Enclosure Display Settings (left side front of d8)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5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5" y="171449"/>
            <a:ext cx="8520519" cy="63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3906" y="347489"/>
            <a:ext cx="3644900" cy="371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err="1" smtClean="0"/>
              <a:t>Bruker</a:t>
            </a:r>
            <a:r>
              <a:rPr lang="en-US" dirty="0" smtClean="0"/>
              <a:t> d8 Goniometer Configuration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061" y="1026809"/>
            <a:ext cx="990600" cy="577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X-ray </a:t>
            </a:r>
            <a:r>
              <a:rPr lang="en-US" sz="1400" dirty="0" smtClean="0"/>
              <a:t>tube</a:t>
            </a:r>
            <a:br>
              <a:rPr lang="en-US" sz="1400" dirty="0" smtClean="0"/>
            </a:br>
            <a:r>
              <a:rPr lang="en-US" sz="1400" dirty="0" smtClean="0"/>
              <a:t>Cu source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2303722" cy="778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LED indicators</a:t>
            </a:r>
            <a:br>
              <a:rPr lang="en-US" sz="1400" dirty="0" smtClean="0"/>
            </a:br>
            <a:r>
              <a:rPr lang="en-US" sz="1400" dirty="0" smtClean="0"/>
              <a:t>Upper red when shutter open</a:t>
            </a:r>
            <a:br>
              <a:rPr lang="en-US" sz="1400" dirty="0" smtClean="0"/>
            </a:br>
            <a:r>
              <a:rPr lang="en-US" sz="1400" dirty="0" smtClean="0"/>
              <a:t>Lower yellow when tube on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456661" y="1315680"/>
            <a:ext cx="295939" cy="10849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0600" y="2876550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02664" y="4101759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Sample holder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066800"/>
            <a:ext cx="1676400" cy="3357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err="1" smtClean="0"/>
              <a:t>Lynxeye</a:t>
            </a:r>
            <a:r>
              <a:rPr lang="en-US" sz="1400" dirty="0" smtClean="0"/>
              <a:t> XE detector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7628786" y="1402528"/>
            <a:ext cx="143614" cy="9981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4479078"/>
            <a:ext cx="2514599" cy="7453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A</a:t>
            </a:r>
            <a:br>
              <a:rPr lang="en-US" sz="1400" dirty="0" smtClean="0"/>
            </a:br>
            <a:r>
              <a:rPr lang="en-US" sz="1400" dirty="0" smtClean="0"/>
              <a:t>Default: </a:t>
            </a:r>
            <a:r>
              <a:rPr lang="en-US" sz="1400" dirty="0" smtClean="0"/>
              <a:t>0.6 </a:t>
            </a:r>
            <a:r>
              <a:rPr lang="en-US" sz="1400" dirty="0" smtClean="0"/>
              <a:t>mm </a:t>
            </a:r>
            <a:r>
              <a:rPr lang="en-US" sz="1400" dirty="0" smtClean="0"/>
              <a:t>anti-scatter slit</a:t>
            </a:r>
            <a:br>
              <a:rPr lang="en-US" sz="1400" dirty="0" smtClean="0"/>
            </a:br>
            <a:r>
              <a:rPr lang="en-US" sz="1400" dirty="0" smtClean="0"/>
              <a:t>Always use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653" y="5224426"/>
            <a:ext cx="2179421" cy="982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B (left)</a:t>
            </a:r>
            <a:br>
              <a:rPr lang="en-US" sz="1400" dirty="0" smtClean="0"/>
            </a:br>
            <a:r>
              <a:rPr lang="en-US" sz="1400" dirty="0" smtClean="0"/>
              <a:t>Default: Ni </a:t>
            </a:r>
            <a:r>
              <a:rPr lang="en-US" sz="1400" dirty="0" smtClean="0"/>
              <a:t>filter </a:t>
            </a:r>
            <a:r>
              <a:rPr lang="en-US" sz="1400" dirty="0"/>
              <a:t>0.0125 mm</a:t>
            </a:r>
            <a:br>
              <a:rPr lang="en-US" sz="1400" dirty="0"/>
            </a:br>
            <a:r>
              <a:rPr lang="en-US" sz="1400" dirty="0"/>
              <a:t>Ni filter Cu K</a:t>
            </a:r>
            <a:r>
              <a:rPr lang="en-US" sz="1400" dirty="0">
                <a:latin typeface="Symbol" panose="05050102010706020507" pitchFamily="18" charset="2"/>
              </a:rPr>
              <a:t>b</a:t>
            </a:r>
            <a:r>
              <a:rPr lang="en-US" sz="1400" dirty="0"/>
              <a:t> removal </a:t>
            </a:r>
            <a:br>
              <a:rPr lang="en-US" sz="1400" dirty="0"/>
            </a:br>
            <a:r>
              <a:rPr lang="en-US" sz="1000" dirty="0" smtClean="0"/>
              <a:t>Here </a:t>
            </a:r>
            <a:r>
              <a:rPr lang="en-US" sz="1000" dirty="0" smtClean="0"/>
              <a:t>empty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05672" y="3733800"/>
            <a:ext cx="2370028" cy="1040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D</a:t>
            </a:r>
            <a:br>
              <a:rPr lang="en-US" sz="1400" dirty="0" smtClean="0"/>
            </a:br>
            <a:r>
              <a:rPr lang="en-US" sz="1400" dirty="0" err="1" smtClean="0"/>
              <a:t>Lynxeye</a:t>
            </a:r>
            <a:r>
              <a:rPr lang="en-US" sz="1400" dirty="0" smtClean="0"/>
              <a:t> Left and Right</a:t>
            </a:r>
            <a:br>
              <a:rPr lang="en-US" sz="1400" dirty="0" smtClean="0"/>
            </a:br>
            <a:r>
              <a:rPr lang="en-US" sz="1400" dirty="0" smtClean="0"/>
              <a:t>Left: filter </a:t>
            </a:r>
            <a:r>
              <a:rPr lang="en-US" sz="1000" dirty="0" smtClean="0"/>
              <a:t>typically empty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Right: </a:t>
            </a:r>
            <a:r>
              <a:rPr lang="en-US" sz="1400" dirty="0" err="1" smtClean="0"/>
              <a:t>Soller</a:t>
            </a:r>
            <a:r>
              <a:rPr lang="en-US" sz="1400" dirty="0" smtClean="0"/>
              <a:t> </a:t>
            </a:r>
            <a:r>
              <a:rPr lang="en-US" sz="1400" dirty="0" smtClean="0"/>
              <a:t>2.5 degree </a:t>
            </a:r>
            <a:r>
              <a:rPr lang="en-US" sz="1400" dirty="0" smtClean="0"/>
              <a:t>slit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57775" y="5198707"/>
            <a:ext cx="1828800" cy="727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C</a:t>
            </a:r>
            <a:br>
              <a:rPr lang="en-US" sz="1400" dirty="0" smtClean="0"/>
            </a:br>
            <a:r>
              <a:rPr lang="en-US" sz="1400" dirty="0" smtClean="0"/>
              <a:t>Receiving slit / Ni filter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000" dirty="0" smtClean="0"/>
              <a:t>No slits are used with </a:t>
            </a:r>
            <a:r>
              <a:rPr lang="en-US" sz="1000" dirty="0" err="1" smtClean="0"/>
              <a:t>Lynxeye</a:t>
            </a:r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763431" y="3048000"/>
            <a:ext cx="55968" cy="143107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41032" y="5219700"/>
            <a:ext cx="1766778" cy="728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B (right)</a:t>
            </a:r>
            <a:br>
              <a:rPr lang="en-US" sz="1400" dirty="0" smtClean="0"/>
            </a:br>
            <a:r>
              <a:rPr lang="en-US" sz="1400" dirty="0" err="1" smtClean="0"/>
              <a:t>Soller</a:t>
            </a:r>
            <a:r>
              <a:rPr lang="en-US" sz="1400" dirty="0" smtClean="0"/>
              <a:t> </a:t>
            </a:r>
            <a:r>
              <a:rPr lang="en-US" sz="1400" dirty="0" smtClean="0"/>
              <a:t>slit 2.5 degrees</a:t>
            </a:r>
            <a:br>
              <a:rPr lang="en-US" sz="1400" dirty="0" smtClean="0"/>
            </a:br>
            <a:r>
              <a:rPr lang="en-US" sz="1400" dirty="0" smtClean="0"/>
              <a:t>Always use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 flipV="1">
            <a:off x="3505200" y="3124200"/>
            <a:ext cx="519221" cy="20955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141032" y="3194158"/>
            <a:ext cx="183783" cy="15803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858000" y="2654517"/>
            <a:ext cx="770786" cy="10792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953125" y="2950221"/>
            <a:ext cx="490647" cy="10877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02664" y="1533525"/>
            <a:ext cx="1258294" cy="532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Anti-scatter fin</a:t>
            </a:r>
            <a:br>
              <a:rPr lang="en-US" sz="1400" dirty="0" smtClean="0"/>
            </a:br>
            <a:r>
              <a:rPr lang="en-US" sz="1000" dirty="0" smtClean="0"/>
              <a:t>Here empty</a:t>
            </a:r>
            <a:endParaRPr lang="en-US" sz="1000" dirty="0"/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4531811" y="2066262"/>
            <a:ext cx="0" cy="58825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0"/>
          </p:cNvCxnSpPr>
          <p:nvPr/>
        </p:nvCxnSpPr>
        <p:spPr>
          <a:xfrm flipH="1" flipV="1">
            <a:off x="5953125" y="4037941"/>
            <a:ext cx="19050" cy="1160766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867614" y="4766471"/>
            <a:ext cx="457201" cy="944276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9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09000" cy="567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3431" y="423689"/>
            <a:ext cx="3644900" cy="371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err="1" smtClean="0"/>
              <a:t>Bruker</a:t>
            </a:r>
            <a:r>
              <a:rPr lang="en-US" dirty="0" smtClean="0"/>
              <a:t> d8 Goniometer Configuration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767" y="1371599"/>
            <a:ext cx="990600" cy="577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X-ray </a:t>
            </a:r>
            <a:r>
              <a:rPr lang="en-US" sz="1400" dirty="0" smtClean="0"/>
              <a:t>tube</a:t>
            </a:r>
            <a:br>
              <a:rPr lang="en-US" sz="1400" dirty="0" smtClean="0"/>
            </a:br>
            <a:r>
              <a:rPr lang="en-US" sz="1400" dirty="0" smtClean="0"/>
              <a:t>Cu source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2303722" cy="778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LED indicators</a:t>
            </a:r>
            <a:br>
              <a:rPr lang="en-US" sz="1400" dirty="0" smtClean="0"/>
            </a:br>
            <a:r>
              <a:rPr lang="en-US" sz="1400" dirty="0" smtClean="0"/>
              <a:t>Upper red when shutter open</a:t>
            </a:r>
            <a:br>
              <a:rPr lang="en-US" sz="1400" dirty="0" smtClean="0"/>
            </a:br>
            <a:r>
              <a:rPr lang="en-US" sz="1400" dirty="0" smtClean="0"/>
              <a:t>Lower yellow when tube on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513367" y="1660470"/>
            <a:ext cx="696433" cy="7401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71600" y="2819400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24421" y="46482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Sample holder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340672"/>
            <a:ext cx="1676400" cy="3357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err="1" smtClean="0"/>
              <a:t>Lynxeye</a:t>
            </a:r>
            <a:r>
              <a:rPr lang="en-US" sz="1400" dirty="0" smtClean="0"/>
              <a:t> XE detector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7581900" y="1676400"/>
            <a:ext cx="190500" cy="5458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4479078"/>
            <a:ext cx="2514599" cy="7453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A</a:t>
            </a:r>
            <a:br>
              <a:rPr lang="en-US" sz="1400" dirty="0" smtClean="0"/>
            </a:br>
            <a:r>
              <a:rPr lang="en-US" sz="1400" dirty="0" smtClean="0"/>
              <a:t>Default: </a:t>
            </a:r>
            <a:r>
              <a:rPr lang="en-US" sz="1400" dirty="0" smtClean="0"/>
              <a:t>0.6 </a:t>
            </a:r>
            <a:r>
              <a:rPr lang="en-US" sz="1400" dirty="0" smtClean="0"/>
              <a:t>mm </a:t>
            </a:r>
            <a:r>
              <a:rPr lang="en-US" sz="1400" dirty="0" smtClean="0"/>
              <a:t>anti-scatter slit</a:t>
            </a:r>
            <a:br>
              <a:rPr lang="en-US" sz="1400" dirty="0" smtClean="0"/>
            </a:br>
            <a:r>
              <a:rPr lang="en-US" sz="1400" dirty="0" smtClean="0"/>
              <a:t>Always use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653" y="5224426"/>
            <a:ext cx="2179421" cy="982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B (left)</a:t>
            </a:r>
            <a:br>
              <a:rPr lang="en-US" sz="1400" dirty="0" smtClean="0"/>
            </a:br>
            <a:r>
              <a:rPr lang="en-US" sz="1400" dirty="0" smtClean="0"/>
              <a:t>Default: Ni </a:t>
            </a:r>
            <a:r>
              <a:rPr lang="en-US" sz="1400" dirty="0" smtClean="0"/>
              <a:t>filter </a:t>
            </a:r>
            <a:r>
              <a:rPr lang="en-US" sz="1400" dirty="0"/>
              <a:t>0.0125 mm</a:t>
            </a:r>
            <a:br>
              <a:rPr lang="en-US" sz="1400" dirty="0"/>
            </a:br>
            <a:r>
              <a:rPr lang="en-US" sz="1400" dirty="0"/>
              <a:t>Ni filter Cu K</a:t>
            </a:r>
            <a:r>
              <a:rPr lang="en-US" sz="1400" dirty="0">
                <a:latin typeface="Symbol" panose="05050102010706020507" pitchFamily="18" charset="2"/>
              </a:rPr>
              <a:t>b</a:t>
            </a:r>
            <a:r>
              <a:rPr lang="en-US" sz="1400" dirty="0"/>
              <a:t> removal </a:t>
            </a:r>
            <a:br>
              <a:rPr lang="en-US" sz="1400" dirty="0"/>
            </a:br>
            <a:r>
              <a:rPr lang="en-US" sz="1000" dirty="0" smtClean="0"/>
              <a:t>Here </a:t>
            </a:r>
            <a:r>
              <a:rPr lang="en-US" sz="1000" dirty="0" smtClean="0"/>
              <a:t>empty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43772" y="3733800"/>
            <a:ext cx="2370028" cy="1040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D</a:t>
            </a:r>
            <a:br>
              <a:rPr lang="en-US" sz="1400" dirty="0" smtClean="0"/>
            </a:br>
            <a:r>
              <a:rPr lang="en-US" sz="1400" dirty="0" err="1" smtClean="0"/>
              <a:t>Lynxeye</a:t>
            </a:r>
            <a:r>
              <a:rPr lang="en-US" sz="1400" dirty="0" smtClean="0"/>
              <a:t> Left and Right</a:t>
            </a:r>
            <a:br>
              <a:rPr lang="en-US" sz="1400" dirty="0" smtClean="0"/>
            </a:br>
            <a:r>
              <a:rPr lang="en-US" sz="1400" dirty="0" smtClean="0"/>
              <a:t>Left: filter </a:t>
            </a:r>
            <a:r>
              <a:rPr lang="en-US" sz="1000" dirty="0" smtClean="0"/>
              <a:t>typically empty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Right: </a:t>
            </a:r>
            <a:r>
              <a:rPr lang="en-US" sz="1400" dirty="0" err="1" smtClean="0"/>
              <a:t>Soller</a:t>
            </a:r>
            <a:r>
              <a:rPr lang="en-US" sz="1400" dirty="0" smtClean="0"/>
              <a:t> </a:t>
            </a:r>
            <a:r>
              <a:rPr lang="en-US" sz="1400" dirty="0" smtClean="0"/>
              <a:t>2.5 degree </a:t>
            </a:r>
            <a:r>
              <a:rPr lang="en-US" sz="1400" dirty="0" smtClean="0"/>
              <a:t>slit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4987760"/>
            <a:ext cx="1828800" cy="727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C</a:t>
            </a:r>
            <a:br>
              <a:rPr lang="en-US" sz="1400" dirty="0" smtClean="0"/>
            </a:br>
            <a:r>
              <a:rPr lang="en-US" sz="1400" dirty="0" smtClean="0"/>
              <a:t>Receiving slit / Ni filter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000" dirty="0" smtClean="0"/>
              <a:t>No slits are used with </a:t>
            </a:r>
            <a:r>
              <a:rPr lang="en-US" sz="1000" dirty="0" err="1" smtClean="0"/>
              <a:t>Lynxeye</a:t>
            </a:r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95599" y="3352800"/>
            <a:ext cx="304801" cy="14217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41032" y="5748918"/>
            <a:ext cx="1766778" cy="728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Module B (right)</a:t>
            </a:r>
            <a:br>
              <a:rPr lang="en-US" sz="1400" dirty="0" smtClean="0"/>
            </a:br>
            <a:r>
              <a:rPr lang="en-US" sz="1400" dirty="0" err="1" smtClean="0"/>
              <a:t>Soller</a:t>
            </a:r>
            <a:r>
              <a:rPr lang="en-US" sz="1400" dirty="0" smtClean="0"/>
              <a:t> </a:t>
            </a:r>
            <a:r>
              <a:rPr lang="en-US" sz="1400" dirty="0" smtClean="0"/>
              <a:t>slit 2.5 degrees</a:t>
            </a:r>
            <a:br>
              <a:rPr lang="en-US" sz="1400" dirty="0" smtClean="0"/>
            </a:br>
            <a:r>
              <a:rPr lang="en-US" sz="1400" dirty="0" smtClean="0"/>
              <a:t>Always use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 flipV="1">
            <a:off x="3810001" y="3581402"/>
            <a:ext cx="214420" cy="21675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</p:cNvCxnSpPr>
          <p:nvPr/>
        </p:nvCxnSpPr>
        <p:spPr>
          <a:xfrm flipV="1">
            <a:off x="2889074" y="3581400"/>
            <a:ext cx="616126" cy="21341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781800" y="2927458"/>
            <a:ext cx="846986" cy="8063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984434" y="3330629"/>
            <a:ext cx="340166" cy="16571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61527" y="2134262"/>
            <a:ext cx="1258294" cy="532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/>
              <a:t>Anti-scatter fin</a:t>
            </a:r>
            <a:br>
              <a:rPr lang="en-US" sz="1400" dirty="0" smtClean="0"/>
            </a:br>
            <a:r>
              <a:rPr lang="en-US" sz="1000" dirty="0" smtClean="0"/>
              <a:t>Here empty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678747" y="2654517"/>
            <a:ext cx="0" cy="5458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3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4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46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91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87</Words>
  <Application>Microsoft Office PowerPoint</Application>
  <PresentationFormat>On-screen Show (4:3)</PresentationFormat>
  <Paragraphs>28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Microprobe Lab</dc:creator>
  <cp:lastModifiedBy>Microprobe Lab</cp:lastModifiedBy>
  <cp:revision>12</cp:revision>
  <dcterms:created xsi:type="dcterms:W3CDTF">2013-09-11T21:00:30Z</dcterms:created>
  <dcterms:modified xsi:type="dcterms:W3CDTF">2013-10-16T17:24:37Z</dcterms:modified>
</cp:coreProperties>
</file>